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4" r:id="rId4"/>
    <p:sldId id="277" r:id="rId5"/>
    <p:sldId id="27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6A3748-466D-4FF8-8EAD-E2ED20BFE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5A2593D0-878C-4EE7-A2A9-601970DBCF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377" y="1168083"/>
            <a:ext cx="10256518" cy="5149589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Nos amis </a:t>
            </a: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sont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arrivés à l’heure.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Ces romans </a:t>
            </a: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sont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tellement passionnants !</a:t>
            </a:r>
          </a:p>
          <a:p>
            <a:pPr>
              <a:lnSpc>
                <a:spcPct val="130000"/>
              </a:lnSpc>
            </a:pP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Sont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-ils prêts ?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Ils </a:t>
            </a: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sont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descendus au rez-de-chaussée.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Les portes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sont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ouvertes.</a:t>
            </a:r>
            <a:endParaRPr lang="fr-FR" sz="40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FF91993-4AC0-4734-8448-6581872A5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A35220E-876C-4812-AF5D-277C778BA2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A0C27932-F1FF-4160-BFD0-65E0534833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2" y="1113905"/>
            <a:ext cx="10256518" cy="5270270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fr-FR" sz="4000" kern="50" dirty="0">
                <a:solidFill>
                  <a:srgbClr val="0070C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Nos amis </a:t>
            </a:r>
            <a:r>
              <a:rPr lang="fr-FR" sz="4000" b="1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sont</a:t>
            </a:r>
            <a:r>
              <a:rPr lang="fr-FR" sz="4000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4000" u="sng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arrivés</a:t>
            </a:r>
            <a:r>
              <a:rPr lang="fr-FR" sz="4000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à l’heure.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solidFill>
                  <a:srgbClr val="0070C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Ces romans </a:t>
            </a:r>
            <a:r>
              <a:rPr lang="fr-FR" sz="4000" b="1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sont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tellement passionnants !</a:t>
            </a:r>
          </a:p>
          <a:p>
            <a:pPr>
              <a:lnSpc>
                <a:spcPct val="130000"/>
              </a:lnSpc>
            </a:pPr>
            <a:r>
              <a:rPr lang="fr-FR" sz="4000" b="1" kern="5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Sont</a:t>
            </a:r>
            <a:r>
              <a:rPr lang="fr-FR" sz="4000" kern="5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-</a:t>
            </a:r>
            <a:r>
              <a:rPr lang="fr-FR" sz="4000" kern="50">
                <a:solidFill>
                  <a:srgbClr val="0070C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ils</a:t>
            </a:r>
            <a:r>
              <a:rPr lang="fr-FR" sz="4000" kern="5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prêts ?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solidFill>
                  <a:srgbClr val="0070C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Ils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4000" b="1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sont</a:t>
            </a:r>
            <a:r>
              <a:rPr lang="fr-FR" sz="4000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4000" u="sng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descendus</a:t>
            </a:r>
            <a:r>
              <a:rPr lang="fr-FR" sz="4000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au rez-de-chaussée.</a:t>
            </a:r>
          </a:p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5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Les portes </a:t>
            </a:r>
            <a:r>
              <a:rPr kumimoji="0" lang="fr-FR" sz="4000" b="1" i="0" u="none" strike="noStrike" kern="5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sont</a:t>
            </a:r>
            <a:r>
              <a:rPr kumimoji="0" lang="fr-FR" sz="4000" b="0" i="0" u="none" strike="noStrike" kern="5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0" lang="fr-FR" sz="4000" i="0" u="none" strike="noStrike" kern="50" cap="none" spc="0" normalizeH="0" baseline="0" noProof="0" dirty="0">
                <a:ln>
                  <a:noFill/>
                </a:ln>
                <a:effectLst/>
                <a:uLnTx/>
                <a:uFillTx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ouvertes.</a:t>
            </a:r>
          </a:p>
          <a:p>
            <a:pPr>
              <a:lnSpc>
                <a:spcPct val="130000"/>
              </a:lnSpc>
            </a:pPr>
            <a:endParaRPr lang="fr-F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01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00A13F-1D7C-4D87-898E-CAE90C8AB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BE67F1-4EF7-4842-AB35-51BD58D87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41DE9E3-36D8-45E4-9552-87A30507BFB9}"/>
              </a:ext>
            </a:extLst>
          </p:cNvPr>
          <p:cNvSpPr/>
          <p:nvPr/>
        </p:nvSpPr>
        <p:spPr>
          <a:xfrm>
            <a:off x="2177935" y="1532785"/>
            <a:ext cx="8195694" cy="426949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DF35AF2-B9D9-4643-8A73-570CBAA54B64}"/>
              </a:ext>
            </a:extLst>
          </p:cNvPr>
          <p:cNvSpPr txBox="1"/>
          <p:nvPr/>
        </p:nvSpPr>
        <p:spPr>
          <a:xfrm>
            <a:off x="2726576" y="1901597"/>
            <a:ext cx="72874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sont </a:t>
            </a:r>
            <a:r>
              <a:rPr lang="fr-FR" sz="3200" dirty="0"/>
              <a:t>= verbe ou auxiliaire </a:t>
            </a:r>
            <a:r>
              <a:rPr lang="fr-FR" sz="3200" u="sng" dirty="0">
                <a:solidFill>
                  <a:srgbClr val="FF0000"/>
                </a:solidFill>
              </a:rPr>
              <a:t>être</a:t>
            </a:r>
            <a:r>
              <a:rPr lang="fr-FR" sz="3200" dirty="0"/>
              <a:t> au présent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CF95510-1B46-420D-B1D0-E29F47F1D349}"/>
              </a:ext>
            </a:extLst>
          </p:cNvPr>
          <p:cNvSpPr txBox="1"/>
          <p:nvPr/>
        </p:nvSpPr>
        <p:spPr>
          <a:xfrm>
            <a:off x="3327587" y="3122119"/>
            <a:ext cx="55368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Ces livres </a:t>
            </a:r>
            <a:r>
              <a:rPr lang="fr-FR" sz="3200" dirty="0">
                <a:solidFill>
                  <a:srgbClr val="FF0000"/>
                </a:solidFill>
              </a:rPr>
              <a:t>sont </a:t>
            </a:r>
            <a:r>
              <a:rPr lang="fr-FR" sz="3200" dirty="0"/>
              <a:t>intéressants.</a:t>
            </a:r>
          </a:p>
          <a:p>
            <a:pPr algn="ctr"/>
            <a:endParaRPr lang="fr-FR" sz="3200" dirty="0"/>
          </a:p>
          <a:p>
            <a:pPr algn="ctr"/>
            <a:r>
              <a:rPr lang="fr-FR" sz="3200" dirty="0"/>
              <a:t>Elles </a:t>
            </a:r>
            <a:r>
              <a:rPr lang="fr-FR" sz="3200" dirty="0">
                <a:solidFill>
                  <a:srgbClr val="FF0000"/>
                </a:solidFill>
              </a:rPr>
              <a:t>sont </a:t>
            </a:r>
            <a:r>
              <a:rPr lang="fr-FR" sz="3200" u="sng" dirty="0"/>
              <a:t>venues</a:t>
            </a:r>
            <a:r>
              <a:rPr lang="fr-FR" sz="3200" dirty="0"/>
              <a:t> chez moi hier.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85B4CD1-FA47-483B-87CA-2B286C83FF9E}"/>
              </a:ext>
            </a:extLst>
          </p:cNvPr>
          <p:cNvSpPr txBox="1"/>
          <p:nvPr/>
        </p:nvSpPr>
        <p:spPr>
          <a:xfrm>
            <a:off x="5029890" y="4752497"/>
            <a:ext cx="1761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participe passé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du verbe venir</a:t>
            </a:r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5182359-DAFE-42FA-ADC0-26DADFC63167}"/>
              </a:ext>
            </a:extLst>
          </p:cNvPr>
          <p:cNvSpPr txBox="1"/>
          <p:nvPr/>
        </p:nvSpPr>
        <p:spPr>
          <a:xfrm>
            <a:off x="4133030" y="4752497"/>
            <a:ext cx="11531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auxiliaire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être </a:t>
            </a:r>
          </a:p>
        </p:txBody>
      </p: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E6AE41C-D2C4-4542-9AFE-47D7180D6D0F}"/>
              </a:ext>
            </a:extLst>
          </p:cNvPr>
          <p:cNvSpPr txBox="1">
            <a:spLocks/>
          </p:cNvSpPr>
          <p:nvPr/>
        </p:nvSpPr>
        <p:spPr>
          <a:xfrm>
            <a:off x="838200" y="148036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743F966-251A-498A-8348-52C0E05B6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D9D4582-474E-4610-AAA0-436EF3449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D0EFD0C7-660A-42C4-B22C-34DA95447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3239"/>
            <a:ext cx="10515600" cy="474281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Complète les phrases :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Les fruits sont________________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Ils sont _____________ hier.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Ces enfants sont très __________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Sont-_______________?</a:t>
            </a: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6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136</Words>
  <Application>Microsoft Office PowerPoint</Application>
  <PresentationFormat>Grand écran</PresentationFormat>
  <Paragraphs>34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Liberation Serif</vt:lpstr>
      <vt:lpstr>Thème Office</vt:lpstr>
      <vt:lpstr>Quelle est la règle ? </vt:lpstr>
      <vt:lpstr>Quelle est la règle ? </vt:lpstr>
      <vt:lpstr>Quelle est la règle ? </vt:lpstr>
      <vt:lpstr>La règle : </vt:lpstr>
      <vt:lpstr>Je m’entraine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21</cp:revision>
  <dcterms:created xsi:type="dcterms:W3CDTF">2021-07-17T07:25:24Z</dcterms:created>
  <dcterms:modified xsi:type="dcterms:W3CDTF">2021-12-12T20:43:11Z</dcterms:modified>
</cp:coreProperties>
</file>